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5618177-57F5-4468-86BC-9A84E2F8CE70}" type="datetimeFigureOut">
              <a:rPr lang="en-US" smtClean="0"/>
              <a:t>6/30/2015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AD1A60A-EF2F-4B7A-A4BE-2C6564C070D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082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8177-57F5-4468-86BC-9A84E2F8CE70}" type="datetimeFigureOut">
              <a:rPr lang="en-US" smtClean="0"/>
              <a:t>6/30/2015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A60A-EF2F-4B7A-A4BE-2C6564C07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686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8177-57F5-4468-86BC-9A84E2F8CE70}" type="datetimeFigureOut">
              <a:rPr lang="en-US" smtClean="0"/>
              <a:t>6/30/2015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A60A-EF2F-4B7A-A4BE-2C6564C070D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8856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8177-57F5-4468-86BC-9A84E2F8CE70}" type="datetimeFigureOut">
              <a:rPr lang="en-US" smtClean="0"/>
              <a:t>6/30/2015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A60A-EF2F-4B7A-A4BE-2C6564C070D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512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8177-57F5-4468-86BC-9A84E2F8CE70}" type="datetimeFigureOut">
              <a:rPr lang="en-US" smtClean="0"/>
              <a:t>6/30/2015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A60A-EF2F-4B7A-A4BE-2C6564C07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649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8177-57F5-4468-86BC-9A84E2F8CE70}" type="datetimeFigureOut">
              <a:rPr lang="en-US" smtClean="0"/>
              <a:t>6/30/2015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A60A-EF2F-4B7A-A4BE-2C6564C070D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3702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8177-57F5-4468-86BC-9A84E2F8CE70}" type="datetimeFigureOut">
              <a:rPr lang="en-US" smtClean="0"/>
              <a:t>6/30/2015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A60A-EF2F-4B7A-A4BE-2C6564C070D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4994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8177-57F5-4468-86BC-9A84E2F8CE70}" type="datetimeFigureOut">
              <a:rPr lang="en-US" smtClean="0"/>
              <a:t>6/30/2015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A60A-EF2F-4B7A-A4BE-2C6564C070D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4390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8177-57F5-4468-86BC-9A84E2F8CE70}" type="datetimeFigureOut">
              <a:rPr lang="en-US" smtClean="0"/>
              <a:t>6/30/2015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A60A-EF2F-4B7A-A4BE-2C6564C070D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0379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8177-57F5-4468-86BC-9A84E2F8CE70}" type="datetimeFigureOut">
              <a:rPr lang="en-US" smtClean="0"/>
              <a:t>6/30/2015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A60A-EF2F-4B7A-A4BE-2C6564C07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63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8177-57F5-4468-86BC-9A84E2F8CE70}" type="datetimeFigureOut">
              <a:rPr lang="en-US" smtClean="0"/>
              <a:t>6/30/2015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A60A-EF2F-4B7A-A4BE-2C6564C070D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3715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8177-57F5-4468-86BC-9A84E2F8CE70}" type="datetimeFigureOut">
              <a:rPr lang="en-US" smtClean="0"/>
              <a:t>6/30/2015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A60A-EF2F-4B7A-A4BE-2C6564C07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181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8177-57F5-4468-86BC-9A84E2F8CE70}" type="datetimeFigureOut">
              <a:rPr lang="en-US" smtClean="0"/>
              <a:t>6/30/2015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A60A-EF2F-4B7A-A4BE-2C6564C070D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5950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8177-57F5-4468-86BC-9A84E2F8CE70}" type="datetimeFigureOut">
              <a:rPr lang="en-US" smtClean="0"/>
              <a:t>6/30/2015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A60A-EF2F-4B7A-A4BE-2C6564C070D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7671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8177-57F5-4468-86BC-9A84E2F8CE70}" type="datetimeFigureOut">
              <a:rPr lang="en-US" smtClean="0"/>
              <a:t>6/30/2015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A60A-EF2F-4B7A-A4BE-2C6564C07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59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8177-57F5-4468-86BC-9A84E2F8CE70}" type="datetimeFigureOut">
              <a:rPr lang="en-US" smtClean="0"/>
              <a:t>6/30/2015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A60A-EF2F-4B7A-A4BE-2C6564C070D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464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8177-57F5-4468-86BC-9A84E2F8CE70}" type="datetimeFigureOut">
              <a:rPr lang="en-US" smtClean="0"/>
              <a:t>6/30/2015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A60A-EF2F-4B7A-A4BE-2C6564C07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65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5618177-57F5-4468-86BC-9A84E2F8CE70}" type="datetimeFigureOut">
              <a:rPr lang="en-US" smtClean="0"/>
              <a:t>6/30/2015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AD1A60A-EF2F-4B7A-A4BE-2C6564C07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26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Ford</a:t>
            </a:r>
          </a:p>
          <a:p>
            <a:pPr marL="0" indent="0">
              <a:buNone/>
            </a:pPr>
            <a:r>
              <a:rPr lang="en-US" dirty="0" smtClean="0"/>
              <a:t>General Motors</a:t>
            </a:r>
          </a:p>
          <a:p>
            <a:pPr marL="0" indent="0">
              <a:buNone/>
            </a:pPr>
            <a:r>
              <a:rPr lang="en-US" dirty="0" smtClean="0"/>
              <a:t>Camaro</a:t>
            </a:r>
          </a:p>
          <a:p>
            <a:pPr marL="0" indent="0">
              <a:buNone/>
            </a:pPr>
            <a:r>
              <a:rPr lang="en-US" dirty="0" smtClean="0"/>
              <a:t>Corvette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79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Foreign Car Companies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0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Favorite Cars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29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</TotalTime>
  <Words>12</Words>
  <Application>Microsoft Office PowerPoint</Application>
  <PresentationFormat>Widescreen</PresentationFormat>
  <Paragraphs>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Garamond</vt:lpstr>
      <vt:lpstr>Organic</vt:lpstr>
      <vt:lpstr>Cars</vt:lpstr>
      <vt:lpstr>Foreign Car Companies</vt:lpstr>
      <vt:lpstr>My Favorite Cars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Cars</dc:title>
  <dc:creator>Shawn Kelly</dc:creator>
  <cp:lastModifiedBy>Brian Turner</cp:lastModifiedBy>
  <cp:revision>3</cp:revision>
  <dcterms:created xsi:type="dcterms:W3CDTF">2015-01-12T05:46:54Z</dcterms:created>
  <dcterms:modified xsi:type="dcterms:W3CDTF">2015-06-30T18:57:47Z</dcterms:modified>
</cp:coreProperties>
</file>