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71" r:id="rId4"/>
    <p:sldId id="27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3" autoAdjust="0"/>
    <p:restoredTop sz="96305" autoAdjust="0"/>
  </p:normalViewPr>
  <p:slideViewPr>
    <p:cSldViewPr>
      <p:cViewPr varScale="1">
        <p:scale>
          <a:sx n="70" d="100"/>
          <a:sy n="70" d="100"/>
        </p:scale>
        <p:origin x="91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2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016C1-626A-4C97-8487-2A2B8EF5628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DE356-F43E-4F07-8C00-DBA096FE6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206C-2EF5-47EC-8DAB-AA336ED370AF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599C-52BC-4272-892C-73AE64780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599C-52BC-4272-892C-73AE647809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8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A599C-52BC-4272-892C-73AE647809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3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1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360" y="228600"/>
            <a:ext cx="115835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9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8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E4F869E-98D3-46E3-A524-D64239D18F46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9FFD42-5331-44BC-8819-7900BB003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8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6600" y="609600"/>
            <a:ext cx="6719669" cy="3048000"/>
          </a:xfrm>
        </p:spPr>
        <p:txBody>
          <a:bodyPr>
            <a:normAutofit/>
          </a:bodyPr>
          <a:lstStyle/>
          <a:p>
            <a:r>
              <a:rPr lang="en-US" sz="6600" dirty="0"/>
              <a:t>Crown and Griffin Books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79045" y="3657600"/>
            <a:ext cx="5114778" cy="11012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Fiction Genre Sales Report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1323"/>
            <a:ext cx="1600200" cy="221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This month, Crown and Griffin sold $14,110 in fiction books alone – just over half of our total revenue. We sell five genres of books: classics, mystery, romance, sci-fi and fantasy, and young adult.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93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9537"/>
              </p:ext>
            </p:extLst>
          </p:nvPr>
        </p:nvGraphicFramePr>
        <p:xfrm>
          <a:off x="1295400" y="1905000"/>
          <a:ext cx="8763000" cy="36576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Genre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January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February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March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April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May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Classics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$1,580.00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$2,225.00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$2,326.00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$2,017.00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$2,134.00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Mystery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$2,640.00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$2,985.00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$3,428.00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Romance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$3,236.00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$4,390.00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$3,022.00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$3,009.00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$4,474.00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Sci-Fi &amp; Fantasy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$1,730.00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$1,730.00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$1,109.00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$1,355.00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$1,686.00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Young Adult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$1,358.00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$1,685.00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$1,893.00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$2,065.00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$2,388.00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79" marR="8379" marT="9525" marB="0" anchor="ctr">
                    <a:lnL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Sales </a:t>
            </a:r>
            <a:r>
              <a:rPr lang="en-US" dirty="0"/>
              <a:t>by </a:t>
            </a:r>
            <a:r>
              <a:rPr lang="en-US" dirty="0" smtClean="0"/>
              <a:t>Genre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9905998" cy="1905000"/>
          </a:xfrm>
        </p:spPr>
        <p:txBody>
          <a:bodyPr/>
          <a:lstStyle/>
          <a:p>
            <a:r>
              <a:rPr lang="en-US" dirty="0" smtClean="0"/>
              <a:t>Monthly Sales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121</Words>
  <Application>Microsoft Office PowerPoint</Application>
  <PresentationFormat>Widescreen</PresentationFormat>
  <Paragraphs>43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Mesh</vt:lpstr>
      <vt:lpstr>Crown and Griffin Books</vt:lpstr>
      <vt:lpstr>Summary</vt:lpstr>
      <vt:lpstr>Monthly Sales by Genre</vt:lpstr>
      <vt:lpstr>Monthly Sales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2013-07-29T19:49:43Z</dcterms:created>
  <dcterms:modified xsi:type="dcterms:W3CDTF">2017-08-20T10:53:21Z</dcterms:modified>
</cp:coreProperties>
</file>